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7" r:id="rId17"/>
    <p:sldId id="274" r:id="rId18"/>
    <p:sldId id="269" r:id="rId19"/>
    <p:sldId id="275" r:id="rId20"/>
    <p:sldId id="270" r:id="rId21"/>
    <p:sldId id="272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27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91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67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50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9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36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03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79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10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0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3B306-F1B4-41E1-96C4-B71F22B71EF9}" type="datetimeFigureOut">
              <a:rPr lang="ru-RU" smtClean="0"/>
              <a:t>23.01.2019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15F6F-B606-4C46-9A01-237DAA6BF7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19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41" y="3332275"/>
            <a:ext cx="3454402" cy="30226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-188686"/>
            <a:ext cx="9144000" cy="139087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English Land 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2208666"/>
            <a:ext cx="9477829" cy="2247219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The Adventure</a:t>
            </a:r>
          </a:p>
          <a:p>
            <a:r>
              <a:rPr lang="en-US" sz="115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 in Space </a:t>
            </a:r>
            <a:endParaRPr lang="ru-RU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41" y="548367"/>
            <a:ext cx="3897116" cy="5885799"/>
          </a:xfrm>
        </p:spPr>
      </p:pic>
    </p:spTree>
    <p:extLst>
      <p:ext uri="{BB962C8B-B14F-4D97-AF65-F5344CB8AC3E}">
        <p14:creationId xmlns:p14="http://schemas.microsoft.com/office/powerpoint/2010/main" val="13701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Bauhaus 93" panose="04030905020B02020C02" pitchFamily="82" charset="0"/>
              </a:rPr>
              <a:t>Riddles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7057" y="1869168"/>
            <a:ext cx="7493000" cy="4430032"/>
          </a:xfrm>
          <a:solidFill>
            <a:schemeClr val="accent1">
              <a:alpha val="71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</a:rPr>
              <a:t>It’s yellow and brown. It’s got little ears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</a:rPr>
              <a:t>and a little mouth. It’s got a little nose. It can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</a:rPr>
              <a:t>walk and swim. It can’t jump or run. It can’t fly.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soprotur.com/images/sea-turtl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35" y="664483"/>
            <a:ext cx="7166020" cy="52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Bauhaus 93" panose="04030905020B02020C02" pitchFamily="82" charset="0"/>
              </a:rPr>
              <a:t>Riddles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1843" y="1690688"/>
            <a:ext cx="8828314" cy="4604204"/>
          </a:xfrm>
          <a:solidFill>
            <a:schemeClr val="accent1">
              <a:alpha val="5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It’s grey </a:t>
            </a:r>
            <a:r>
              <a:rPr lang="en-US" sz="4400" dirty="0" smtClean="0">
                <a:solidFill>
                  <a:srgbClr val="FFFF00"/>
                </a:solidFill>
              </a:rPr>
              <a:t>,</a:t>
            </a:r>
            <a:r>
              <a:rPr lang="en-US" sz="4400" dirty="0" err="1" smtClean="0">
                <a:solidFill>
                  <a:srgbClr val="FFFF00"/>
                </a:solidFill>
              </a:rPr>
              <a:t>brown,black</a:t>
            </a:r>
            <a:r>
              <a:rPr lang="en-US" sz="4400" dirty="0" smtClean="0">
                <a:solidFill>
                  <a:srgbClr val="FFFF00"/>
                </a:solidFill>
              </a:rPr>
              <a:t> and </a:t>
            </a:r>
            <a:r>
              <a:rPr lang="en-US" sz="4400" dirty="0">
                <a:solidFill>
                  <a:srgbClr val="FFFF00"/>
                </a:solidFill>
              </a:rPr>
              <a:t>white. It’s got little ears and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a little mouth. It’s got a pink nose. It can walk,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jump and run. </a:t>
            </a:r>
            <a:r>
              <a:rPr lang="en-US" sz="4400" dirty="0" smtClean="0">
                <a:solidFill>
                  <a:srgbClr val="FFFF00"/>
                </a:solidFill>
              </a:rPr>
              <a:t>It </a:t>
            </a:r>
            <a:r>
              <a:rPr lang="en-US" sz="4400" dirty="0">
                <a:solidFill>
                  <a:srgbClr val="FFFF00"/>
                </a:solidFill>
              </a:rPr>
              <a:t>can climb a tree. It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can’t fly.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ngimg.com/uploads/cat/cat_PNG5046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102" y="1027906"/>
            <a:ext cx="8581111" cy="48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93029" y="4754002"/>
            <a:ext cx="1741714" cy="1754326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1</a:t>
            </a:r>
          </a:p>
          <a:p>
            <a:endParaRPr lang="en-US" u="sng" dirty="0">
              <a:solidFill>
                <a:srgbClr val="FFFF00"/>
              </a:solidFill>
            </a:endParaRPr>
          </a:p>
          <a:p>
            <a:endParaRPr lang="en-US" u="sng" dirty="0" smtClean="0">
              <a:solidFill>
                <a:srgbClr val="FFFF00"/>
              </a:solidFill>
            </a:endParaRPr>
          </a:p>
          <a:p>
            <a:endParaRPr lang="en-US" u="sng" dirty="0">
              <a:solidFill>
                <a:srgbClr val="FFFF00"/>
              </a:solidFill>
            </a:endParaRPr>
          </a:p>
          <a:p>
            <a:endParaRPr lang="en-US" u="sng" dirty="0" smtClean="0">
              <a:solidFill>
                <a:srgbClr val="FFFF00"/>
              </a:solidFill>
            </a:endParaRPr>
          </a:p>
          <a:p>
            <a:endParaRPr lang="ru-RU" u="sng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Crossword </a:t>
            </a:r>
            <a:endParaRPr lang="ru-RU" sz="6600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924" t="25198" r="22928" b="21788"/>
          <a:stretch/>
        </p:blipFill>
        <p:spPr>
          <a:xfrm>
            <a:off x="6720114" y="3593277"/>
            <a:ext cx="5080000" cy="2960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02" y="4494314"/>
            <a:ext cx="2296712" cy="1889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56" y="1239293"/>
            <a:ext cx="2546401" cy="1750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8514" y="1239293"/>
            <a:ext cx="2510972" cy="184665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FFFF00"/>
                </a:solidFill>
              </a:rPr>
              <a:t>2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" y="4666343"/>
            <a:ext cx="2788368" cy="21916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389" y="4481677"/>
            <a:ext cx="2235200" cy="246221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800" u="sng" dirty="0" smtClean="0">
                <a:solidFill>
                  <a:srgbClr val="FFFF00"/>
                </a:solidFill>
              </a:rPr>
              <a:t>3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" y="1801781"/>
            <a:ext cx="2363223" cy="23763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8800" y="3084233"/>
            <a:ext cx="1669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</a:rPr>
              <a:t>4</a:t>
            </a:r>
            <a:endParaRPr lang="ru-RU" sz="3200" u="sng" dirty="0">
              <a:solidFill>
                <a:srgbClr val="FFFF00"/>
              </a:solidFill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094" y="1502770"/>
            <a:ext cx="1708576" cy="19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39429" y="2844800"/>
            <a:ext cx="43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45" y="2809790"/>
            <a:ext cx="2794758" cy="1860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10837" y="3483173"/>
            <a:ext cx="197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FFFF00"/>
                </a:solidFill>
              </a:rPr>
              <a:t>6</a:t>
            </a:r>
            <a:endParaRPr lang="ru-RU" sz="2800" u="sng" dirty="0">
              <a:solidFill>
                <a:srgbClr val="FFFF00"/>
              </a:solidFill>
            </a:endParaRPr>
          </a:p>
        </p:txBody>
      </p:sp>
      <p:pic>
        <p:nvPicPr>
          <p:cNvPr id="3076" name="Picture 4" descr="ÐÐ°ÑÑÐ¸Ð½ÐºÐ¸ Ð¿Ð¾ Ð·Ð°Ð¿ÑÐ¾ÑÑ ÐºÐ°ÑÑÐ¸Ð½ÐºÐ¸ Ð´Ð»Ñ Ð¿ÑÐµÐ·ÐµÐ½ÑÐ°ÑÐ¸Ð¸ Ð±ÐµÐ· ÑÐ¾Ð½Ð° ÑÐµÐ½Ð¾Ðº 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48" y="1869266"/>
            <a:ext cx="1921237" cy="26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15452" y="3282720"/>
            <a:ext cx="70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7</a:t>
            </a:r>
            <a:endParaRPr lang="ru-RU" sz="2800" b="1" u="sng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56633"/>
            <a:ext cx="1278071" cy="19302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1243" y="1239293"/>
            <a:ext cx="74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8</a:t>
            </a:r>
            <a:endParaRPr lang="ru-RU" sz="2400" b="1" u="sng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64" y="163889"/>
            <a:ext cx="2042445" cy="13219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80111" y="83412"/>
            <a:ext cx="1759684" cy="15696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FFFF00"/>
                </a:solidFill>
              </a:rPr>
              <a:t>9</a:t>
            </a:r>
          </a:p>
          <a:p>
            <a:endParaRPr lang="ru-RU" sz="2400" b="1" u="sng" dirty="0" smtClean="0">
              <a:solidFill>
                <a:srgbClr val="FFFF00"/>
              </a:solidFill>
            </a:endParaRPr>
          </a:p>
          <a:p>
            <a:endParaRPr lang="ru-RU" sz="2400" b="1" u="sng" dirty="0">
              <a:solidFill>
                <a:srgbClr val="FFFF00"/>
              </a:solidFill>
            </a:endParaRPr>
          </a:p>
          <a:p>
            <a:endParaRPr lang="ru-RU" sz="24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79" y="483739"/>
            <a:ext cx="7417333" cy="616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ÐºÐ°ÑÑÐ¸Ð½ÐºÐ¸ Ð´Ð»Ñ Ð¿ÑÐµÐ·ÐµÐ½ÑÐ°ÑÐ¸Ð¸ Ð±ÐµÐ· ÑÐ¾Ð½Ð° ÐºÐ¾Ð½Ð²ÐµÑÑ 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89" y="553810"/>
            <a:ext cx="5055421" cy="589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71" y="2209800"/>
            <a:ext cx="4876800" cy="487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29" y="22098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Make a recipe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6" y="1690688"/>
            <a:ext cx="3418519" cy="4351338"/>
          </a:xfrm>
        </p:spPr>
      </p:pic>
      <p:sp>
        <p:nvSpPr>
          <p:cNvPr id="5" name="TextBox 4"/>
          <p:cNvSpPr txBox="1"/>
          <p:nvPr/>
        </p:nvSpPr>
        <p:spPr>
          <a:xfrm>
            <a:off x="1146630" y="3120571"/>
            <a:ext cx="556239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I’ve got some…. To make a cake</a:t>
            </a:r>
          </a:p>
          <a:p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I’ve got some…. To make some soup</a:t>
            </a:r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2254930"/>
            <a:ext cx="4351338" cy="4351338"/>
          </a:xfrm>
        </p:spPr>
      </p:pic>
      <p:pic>
        <p:nvPicPr>
          <p:cNvPr id="6146" name="Picture 2" descr="ÐÐ°ÑÑÐ¸Ð½ÐºÐ¸ Ð¿Ð¾ Ð·Ð°Ð¿ÑÐ¾ÑÑ ÐºÐ°ÑÑÐ¸Ð½ÐºÐ¸ Ð´Ð»Ñ Ð¿ÑÐµÐ·ÐµÐ½ÑÐ°ÑÐ¸Ð¸ Ð±ÐµÐ· ÑÐ¾Ð½Ð° ÐºÐ¾Ð½Ð²ÐµÑÑ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65125"/>
            <a:ext cx="47625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39" y="199219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What’s your name?</a:t>
            </a:r>
            <a:endParaRPr lang="ru-RU" sz="80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8" y="1583342"/>
            <a:ext cx="5200177" cy="4974837"/>
          </a:xfrm>
        </p:spPr>
      </p:pic>
      <p:sp>
        <p:nvSpPr>
          <p:cNvPr id="5" name="TextBox 4"/>
          <p:cNvSpPr txBox="1"/>
          <p:nvPr/>
        </p:nvSpPr>
        <p:spPr>
          <a:xfrm>
            <a:off x="3628571" y="4296227"/>
            <a:ext cx="468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Write your name for your future friends</a:t>
            </a: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Are you clever??? Do the sums!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5943" y="1854654"/>
            <a:ext cx="9887857" cy="4342946"/>
          </a:xfrm>
          <a:solidFill>
            <a:schemeClr val="accent1">
              <a:alpha val="52000"/>
            </a:schemeClr>
          </a:solidFill>
        </p:spPr>
        <p:txBody>
          <a:bodyPr numCol="1"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9-6+2=        4+2-0=        0+8-7=</a:t>
            </a:r>
          </a:p>
          <a:p>
            <a:pPr marL="0" indent="0">
              <a:buNone/>
            </a:pPr>
            <a:r>
              <a:rPr lang="ru-RU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5+2-4=        7-5+0=        8-6+2=</a:t>
            </a:r>
          </a:p>
          <a:p>
            <a:pPr marL="0" indent="0">
              <a:buNone/>
            </a:pPr>
            <a:r>
              <a:rPr lang="ru-RU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4+5-1=        8-5-3=        1+2+4=</a:t>
            </a:r>
          </a:p>
          <a:p>
            <a:pPr marL="0" indent="0">
              <a:buNone/>
            </a:pPr>
            <a:r>
              <a:rPr lang="ru-RU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6-2+5=        3+1+4=        5+1-3=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3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Make a  sentence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3286" y="1912711"/>
            <a:ext cx="10515600" cy="4351338"/>
          </a:xfrm>
        </p:spPr>
        <p:txBody>
          <a:bodyPr>
            <a:normAutofit/>
          </a:bodyPr>
          <a:lstStyle/>
          <a:p>
            <a:pPr marL="514350" indent="-514350" algn="r">
              <a:buFont typeface="+mj-lt"/>
              <a:buAutoNum type="arabicPeriod"/>
            </a:pPr>
            <a:r>
              <a:rPr lang="en-US" sz="4800" dirty="0" err="1" smtClean="0">
                <a:solidFill>
                  <a:srgbClr val="FFFF00"/>
                </a:solidFill>
              </a:rPr>
              <a:t>Do,like</a:t>
            </a:r>
            <a:r>
              <a:rPr lang="en-US" sz="4800" dirty="0" smtClean="0">
                <a:solidFill>
                  <a:srgbClr val="FFFF00"/>
                </a:solidFill>
              </a:rPr>
              <a:t>, sweets,?, you</a:t>
            </a:r>
          </a:p>
          <a:p>
            <a:pPr marL="514350" indent="-514350" algn="r">
              <a:buFont typeface="+mj-lt"/>
              <a:buAutoNum type="arabicPeriod"/>
            </a:pPr>
            <a:r>
              <a:rPr lang="en-US" sz="4800" dirty="0" err="1" smtClean="0">
                <a:solidFill>
                  <a:srgbClr val="FFFF00"/>
                </a:solidFill>
              </a:rPr>
              <a:t>Got,have,a</a:t>
            </a:r>
            <a:r>
              <a:rPr lang="en-US" sz="4800" dirty="0" smtClean="0">
                <a:solidFill>
                  <a:srgbClr val="FFFF00"/>
                </a:solidFill>
              </a:rPr>
              <a:t> , family, big, I</a:t>
            </a:r>
          </a:p>
          <a:p>
            <a:pPr marL="514350" indent="-514350" algn="r">
              <a:buFont typeface="+mj-lt"/>
              <a:buAutoNum type="arabicPeriod"/>
            </a:pPr>
            <a:r>
              <a:rPr lang="en-US" sz="4800" dirty="0" err="1" smtClean="0">
                <a:solidFill>
                  <a:srgbClr val="FFFF00"/>
                </a:solidFill>
              </a:rPr>
              <a:t>My,can</a:t>
            </a:r>
            <a:r>
              <a:rPr lang="en-US" sz="4800" dirty="0" smtClean="0">
                <a:solidFill>
                  <a:srgbClr val="FFFF00"/>
                </a:solidFill>
              </a:rPr>
              <a:t>,  </a:t>
            </a:r>
            <a:r>
              <a:rPr lang="en-US" sz="4800" dirty="0" err="1" smtClean="0">
                <a:solidFill>
                  <a:srgbClr val="FFFF00"/>
                </a:solidFill>
              </a:rPr>
              <a:t>and,swim,run,dog</a:t>
            </a:r>
            <a:endParaRPr lang="en-US" sz="4800" dirty="0" smtClean="0">
              <a:solidFill>
                <a:srgbClr val="FFFF00"/>
              </a:solidFill>
            </a:endParaRPr>
          </a:p>
          <a:p>
            <a:pPr marL="514350" indent="-514350" algn="r">
              <a:buFont typeface="+mj-lt"/>
              <a:buAutoNum type="arabicPeriod"/>
            </a:pPr>
            <a:r>
              <a:rPr lang="en-US" sz="4800" dirty="0" smtClean="0">
                <a:solidFill>
                  <a:srgbClr val="FFFF00"/>
                </a:solidFill>
              </a:rPr>
              <a:t>I, cheese, any, haven’t, got</a:t>
            </a:r>
          </a:p>
          <a:p>
            <a:pPr marL="514350" indent="-514350" algn="r">
              <a:buFont typeface="+mj-lt"/>
              <a:buAutoNum type="arabicPeriod"/>
            </a:pPr>
            <a:r>
              <a:rPr lang="en-US" sz="4800" dirty="0" smtClean="0">
                <a:solidFill>
                  <a:srgbClr val="FFFF00"/>
                </a:solidFill>
              </a:rPr>
              <a:t>Have, blue, I, got , eyes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83" y="2027691"/>
            <a:ext cx="4351338" cy="4351338"/>
          </a:xfrm>
        </p:spPr>
      </p:pic>
      <p:pic>
        <p:nvPicPr>
          <p:cNvPr id="4" name="Picture 2" descr="ÐÐ°ÑÑÐ¸Ð½ÐºÐ¸ Ð¿Ð¾ Ð·Ð°Ð¿ÑÐ¾ÑÑ ÐºÐ°ÑÑÐ¸Ð½ÐºÐ¸ Ð´Ð»Ñ Ð¿ÑÐµÐ·ÐµÐ½ÑÐ°ÑÐ¸Ð¸ Ð±ÐµÐ· ÑÐ¾Ð½Ð° ÐºÐ¾Ð½Ð²ÐµÑÑ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65125"/>
            <a:ext cx="47625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57" y="176496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Let our rocket fly</a:t>
            </a:r>
            <a:endParaRPr lang="ru-RU" sz="6600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57" y="1690688"/>
            <a:ext cx="3995285" cy="5198326"/>
          </a:xfrm>
        </p:spPr>
      </p:pic>
    </p:spTree>
    <p:extLst>
      <p:ext uri="{BB962C8B-B14F-4D97-AF65-F5344CB8AC3E}">
        <p14:creationId xmlns:p14="http://schemas.microsoft.com/office/powerpoint/2010/main" val="23644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Thanks for coming! </a:t>
            </a:r>
            <a:endParaRPr lang="ru-RU" sz="8800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20" y="2660990"/>
            <a:ext cx="6067959" cy="47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</a:t>
            </a:r>
            <a:r>
              <a:rPr lang="en-US" sz="6000" dirty="0" smtClean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ind the odd one </a:t>
            </a:r>
            <a:endParaRPr lang="ru-RU" sz="6000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828" y="2086882"/>
            <a:ext cx="10515600" cy="4351338"/>
          </a:xfrm>
        </p:spPr>
        <p:txBody>
          <a:bodyPr>
            <a:normAutofit/>
          </a:bodyPr>
          <a:lstStyle/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Guinea pig, fox, Belarus, budgie, kitten</a:t>
            </a:r>
            <a:endParaRPr lang="en-US" sz="3600" dirty="0">
              <a:solidFill>
                <a:srgbClr val="FFFF00"/>
              </a:solidFill>
            </a:endParaRP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dog, rabbit, family, bus, brown</a:t>
            </a: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FFFF00"/>
                </a:solidFill>
              </a:rPr>
              <a:t>b</a:t>
            </a:r>
            <a:r>
              <a:rPr lang="en-US" sz="3600" dirty="0" smtClean="0">
                <a:solidFill>
                  <a:srgbClr val="FFFF00"/>
                </a:solidFill>
              </a:rPr>
              <a:t>lack, orange, green, blue, dad</a:t>
            </a: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Apple, mum, cucumber, cheese, bread</a:t>
            </a: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Eyes, nose, hair, love, ears</a:t>
            </a:r>
          </a:p>
        </p:txBody>
      </p:sp>
    </p:spTree>
    <p:extLst>
      <p:ext uri="{BB962C8B-B14F-4D97-AF65-F5344CB8AC3E}">
        <p14:creationId xmlns:p14="http://schemas.microsoft.com/office/powerpoint/2010/main" val="27054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Guinea pig, fox, </a:t>
            </a:r>
            <a:r>
              <a:rPr lang="en-US" sz="3600" b="1" i="1" u="sng" dirty="0" smtClean="0">
                <a:solidFill>
                  <a:srgbClr val="FFFF00"/>
                </a:solidFill>
              </a:rPr>
              <a:t>Belarus</a:t>
            </a:r>
            <a:r>
              <a:rPr lang="en-US" sz="3600" dirty="0" smtClean="0">
                <a:solidFill>
                  <a:srgbClr val="FFFF00"/>
                </a:solidFill>
              </a:rPr>
              <a:t>, budgie, kitten</a:t>
            </a:r>
            <a:endParaRPr lang="en-US" sz="3600" dirty="0">
              <a:solidFill>
                <a:srgbClr val="FFFF00"/>
              </a:solidFill>
            </a:endParaRP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dog, rabbit, </a:t>
            </a:r>
            <a:r>
              <a:rPr lang="en-US" sz="3600" b="1" i="1" u="sng" dirty="0" smtClean="0">
                <a:solidFill>
                  <a:srgbClr val="FFFF00"/>
                </a:solidFill>
              </a:rPr>
              <a:t>family</a:t>
            </a:r>
            <a:r>
              <a:rPr lang="en-US" sz="3600" dirty="0" smtClean="0">
                <a:solidFill>
                  <a:srgbClr val="FFFF00"/>
                </a:solidFill>
              </a:rPr>
              <a:t>, bus, brown</a:t>
            </a: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FFFF00"/>
                </a:solidFill>
              </a:rPr>
              <a:t>b</a:t>
            </a:r>
            <a:r>
              <a:rPr lang="en-US" sz="3600" dirty="0" smtClean="0">
                <a:solidFill>
                  <a:srgbClr val="FFFF00"/>
                </a:solidFill>
              </a:rPr>
              <a:t>lack, orange, green, blue, </a:t>
            </a:r>
            <a:r>
              <a:rPr lang="en-US" sz="3600" b="1" i="1" u="sng" dirty="0" smtClean="0">
                <a:solidFill>
                  <a:srgbClr val="FFFF00"/>
                </a:solidFill>
              </a:rPr>
              <a:t>dad</a:t>
            </a: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Apple, </a:t>
            </a:r>
            <a:r>
              <a:rPr lang="en-US" sz="3600" b="1" i="1" u="sng" dirty="0" smtClean="0">
                <a:solidFill>
                  <a:srgbClr val="FFFF00"/>
                </a:solidFill>
              </a:rPr>
              <a:t>mum</a:t>
            </a:r>
            <a:r>
              <a:rPr lang="en-US" sz="3600" dirty="0" smtClean="0">
                <a:solidFill>
                  <a:srgbClr val="FFFF00"/>
                </a:solidFill>
              </a:rPr>
              <a:t>, cucumber, cheese, bread</a:t>
            </a:r>
          </a:p>
          <a:p>
            <a:pPr marL="514350" indent="-514350" algn="r">
              <a:lnSpc>
                <a:spcPct val="10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</a:rPr>
              <a:t>Eyes, nose, hair, </a:t>
            </a:r>
            <a:r>
              <a:rPr lang="en-US" sz="3600" b="1" i="1" u="sng" dirty="0" smtClean="0">
                <a:solidFill>
                  <a:srgbClr val="FFFF00"/>
                </a:solidFill>
              </a:rPr>
              <a:t>love</a:t>
            </a:r>
            <a:r>
              <a:rPr lang="en-US" sz="3600" dirty="0" smtClean="0">
                <a:solidFill>
                  <a:srgbClr val="FFFF00"/>
                </a:solidFill>
              </a:rPr>
              <a:t>, ears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57" y="4071257"/>
            <a:ext cx="4180114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Belarus, mum, dad , love, family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I am from …..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I’ve got a big…..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I have a……  She is nice.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I have got a…. He is kind.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I </a:t>
            </a:r>
            <a:r>
              <a:rPr lang="en-US" sz="4800" dirty="0" smtClean="0">
                <a:solidFill>
                  <a:srgbClr val="FFFF00"/>
                </a:solidFill>
              </a:rPr>
              <a:t>…..</a:t>
            </a:r>
            <a:r>
              <a:rPr lang="en-US" sz="4800" dirty="0" smtClean="0">
                <a:solidFill>
                  <a:srgbClr val="FFFF00"/>
                </a:solidFill>
              </a:rPr>
              <a:t>my </a:t>
            </a:r>
            <a:r>
              <a:rPr lang="en-US" sz="4800" dirty="0" smtClean="0">
                <a:solidFill>
                  <a:srgbClr val="FFFF00"/>
                </a:solidFill>
              </a:rPr>
              <a:t>family</a:t>
            </a:r>
            <a:r>
              <a:rPr lang="en-US" sz="4800" dirty="0" smtClean="0">
                <a:solidFill>
                  <a:srgbClr val="FFFF00"/>
                </a:solidFill>
              </a:rPr>
              <a:t>.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ÐÐ°ÑÑÐ¸Ð½ÐºÐ¸ Ð¿Ð¾ Ð·Ð°Ð¿ÑÐ¾ÑÑ ÐºÐ°ÑÑÐ¸Ð½ÐºÐ¸ Ð´Ð»Ñ Ð¿ÑÐµÐ·ÐµÐ½ÑÐ°ÑÐ¸Ð¸ Ð±ÐµÐ· ÑÐ¾Ð½Ð° ÐºÐ¾Ð½Ð²ÐµÑÑ 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94" y="0"/>
            <a:ext cx="5200563" cy="676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0" y="2249057"/>
            <a:ext cx="4876800" cy="487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24905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Riddles 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1857" y="1690688"/>
            <a:ext cx="7362371" cy="4351338"/>
          </a:xfrm>
          <a:solidFill>
            <a:schemeClr val="accent1">
              <a:alpha val="44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It’s brown. It’s got long ears and a big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mouth. It’s got a black nose. It can jump and run.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It can swim. It can’t fly.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10" y="1825625"/>
            <a:ext cx="5702979" cy="4351338"/>
          </a:xfrm>
        </p:spPr>
      </p:pic>
    </p:spTree>
    <p:extLst>
      <p:ext uri="{BB962C8B-B14F-4D97-AF65-F5344CB8AC3E}">
        <p14:creationId xmlns:p14="http://schemas.microsoft.com/office/powerpoint/2010/main" val="14659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Bauhaus 93" panose="04030905020B02020C02" pitchFamily="82" charset="0"/>
              </a:rPr>
              <a:t>Riddles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2486" y="1690688"/>
            <a:ext cx="6868885" cy="4797198"/>
          </a:xfrm>
          <a:solidFill>
            <a:schemeClr val="accent1">
              <a:alpha val="59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It’s grey. It’s got long ears and a little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mouth. It’s got little black eyes. It’s got a pink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nose. It can jump and run. It can’t swim. It can’t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fly.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387</Words>
  <Application>Microsoft Office PowerPoint</Application>
  <PresentationFormat>Широкоэкранный</PresentationFormat>
  <Paragraphs>81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Bauhaus 93</vt:lpstr>
      <vt:lpstr>Calibri</vt:lpstr>
      <vt:lpstr>Calibri Light</vt:lpstr>
      <vt:lpstr>Comic Sans MS</vt:lpstr>
      <vt:lpstr>Segoe UI Black</vt:lpstr>
      <vt:lpstr>Тема Office</vt:lpstr>
      <vt:lpstr>English Land </vt:lpstr>
      <vt:lpstr>What’s your name?</vt:lpstr>
      <vt:lpstr>Find the odd one </vt:lpstr>
      <vt:lpstr>Презентация PowerPoint</vt:lpstr>
      <vt:lpstr>Belarus, mum, dad , love, family</vt:lpstr>
      <vt:lpstr>Презентация PowerPoint</vt:lpstr>
      <vt:lpstr>Riddles </vt:lpstr>
      <vt:lpstr>Презентация PowerPoint</vt:lpstr>
      <vt:lpstr>Riddles</vt:lpstr>
      <vt:lpstr>Презентация PowerPoint</vt:lpstr>
      <vt:lpstr>Riddles</vt:lpstr>
      <vt:lpstr>Презентация PowerPoint</vt:lpstr>
      <vt:lpstr>Riddles</vt:lpstr>
      <vt:lpstr>Презентация PowerPoint</vt:lpstr>
      <vt:lpstr>Crossword </vt:lpstr>
      <vt:lpstr>Презентация PowerPoint</vt:lpstr>
      <vt:lpstr>Презентация PowerPoint</vt:lpstr>
      <vt:lpstr>Make a recipe</vt:lpstr>
      <vt:lpstr>Презентация PowerPoint</vt:lpstr>
      <vt:lpstr>Are you clever??? Do the sums!</vt:lpstr>
      <vt:lpstr>Make a  sentence</vt:lpstr>
      <vt:lpstr>Презентация PowerPoint</vt:lpstr>
      <vt:lpstr>Let our rocket fly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Land</dc:title>
  <dc:creator>Алекс</dc:creator>
  <cp:lastModifiedBy>Алекс</cp:lastModifiedBy>
  <cp:revision>13</cp:revision>
  <dcterms:created xsi:type="dcterms:W3CDTF">2019-01-21T20:41:24Z</dcterms:created>
  <dcterms:modified xsi:type="dcterms:W3CDTF">2019-01-23T09:04:43Z</dcterms:modified>
</cp:coreProperties>
</file>